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FFFFFF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FFFFFF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Que nadie sepa mi sufrir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Killing Me Softly With His Song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FFFFFF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FFFFFF"/>
                </a:solidFill>
                <a:latin typeface="Cooper Black"/>
              </a:rPr>
              <a:t>Sous le ciel de Paris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FFFFFF"/>
                </a:solidFill>
                <a:latin typeface="Cooper Black"/>
              </a:rPr>
              <a:t>Para Toda la Vida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Where Is The Love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FFFFFF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FFFFFF"/>
                </a:solidFill>
                <a:latin typeface="Cooper Black"/>
              </a:rPr>
              <a:t>You Know I’m No Good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